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8"/>
  </p:notesMasterIdLst>
  <p:sldIdLst>
    <p:sldId id="256" r:id="rId3"/>
    <p:sldId id="283" r:id="rId4"/>
    <p:sldId id="258" r:id="rId5"/>
    <p:sldId id="285" r:id="rId6"/>
    <p:sldId id="297" r:id="rId7"/>
    <p:sldId id="307" r:id="rId8"/>
    <p:sldId id="259" r:id="rId9"/>
    <p:sldId id="300" r:id="rId10"/>
    <p:sldId id="260" r:id="rId11"/>
    <p:sldId id="264" r:id="rId12"/>
    <p:sldId id="305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301" r:id="rId22"/>
    <p:sldId id="299" r:id="rId23"/>
    <p:sldId id="296" r:id="rId24"/>
    <p:sldId id="303" r:id="rId25"/>
    <p:sldId id="304" r:id="rId26"/>
    <p:sldId id="306" r:id="rId27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500"/>
    <a:srgbClr val="9FFC95"/>
    <a:srgbClr val="5894CC"/>
    <a:srgbClr val="93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8"/>
    <p:restoredTop sz="96291"/>
  </p:normalViewPr>
  <p:slideViewPr>
    <p:cSldViewPr snapToGrid="0" snapToObjects="1">
      <p:cViewPr>
        <p:scale>
          <a:sx n="186" d="100"/>
          <a:sy n="186" d="100"/>
        </p:scale>
        <p:origin x="992" y="-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3064-00B9-5D44-BFC4-B8DF773A4C8F}" type="datetimeFigureOut">
              <a:rPr lang="en-US" smtClean="0"/>
              <a:t>9/29/15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E1692-79B9-A94D-A593-BAAF26302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4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05" y="2097554"/>
            <a:ext cx="6031939" cy="348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75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3177" y="4049485"/>
            <a:ext cx="435429" cy="422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24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16688" y="11483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37234" y="460687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497" y="275676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2" y="779928"/>
            <a:ext cx="3556285" cy="3556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6412" y="4235824"/>
            <a:ext cx="3550023" cy="3550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8553" y="1539226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8530" y="103449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92743" y="364322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25788" y="6744164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89612" y="7184785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36278" y="6744164"/>
            <a:ext cx="1075764" cy="809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1155" y="2231341"/>
            <a:ext cx="990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ChIP-seq</a:t>
            </a:r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27423" y="223134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67545" y="5687237"/>
            <a:ext cx="73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endParaRPr lang="en-US" sz="1200" dirty="0" smtClean="0"/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1970814" y="5769329"/>
            <a:ext cx="640581" cy="564239"/>
          </a:xfrm>
          <a:prstGeom prst="rect">
            <a:avLst/>
          </a:prstGeom>
          <a:solidFill>
            <a:srgbClr val="93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3823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66508" y="5918965"/>
            <a:ext cx="554916" cy="264965"/>
          </a:xfrm>
          <a:prstGeom prst="rect">
            <a:avLst/>
          </a:prstGeom>
          <a:solidFill>
            <a:srgbClr val="58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1885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1490" y="5918965"/>
            <a:ext cx="554916" cy="264965"/>
          </a:xfrm>
          <a:prstGeom prst="rect">
            <a:avLst/>
          </a:prstGeom>
          <a:solidFill>
            <a:srgbClr val="9FF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ysClr val="windowText" lastClr="000000"/>
                </a:solidFill>
              </a:rPr>
              <a:t>9137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82121" y="5612323"/>
            <a:ext cx="124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White Pre-Pupae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7" y="1509822"/>
            <a:ext cx="5816647" cy="37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8" y="1116419"/>
            <a:ext cx="5990182" cy="3327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0" y="4735328"/>
            <a:ext cx="6858000" cy="52993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2233" y="5191385"/>
            <a:ext cx="5351247" cy="14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83519" y="5123979"/>
            <a:ext cx="334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Percentage of genes with internal Groucho binding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157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2" y="1180215"/>
            <a:ext cx="5433081" cy="38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06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8900000">
            <a:off x="2131740" y="71131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3114017" y="713133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4044302" y="713132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629986" y="565771"/>
            <a:ext cx="1520456" cy="774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913" y="286555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2091618" y="1238132"/>
            <a:ext cx="160020" cy="273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Anterior-posterior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2078174" y="4070233"/>
            <a:ext cx="160020" cy="273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Dorsal-ventral</a:t>
            </a:r>
            <a:endParaRPr lang="en-US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t="26046" b="10477"/>
          <a:stretch/>
        </p:blipFill>
        <p:spPr>
          <a:xfrm>
            <a:off x="2315522" y="1189408"/>
            <a:ext cx="3303993" cy="2853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4" t="26906" b="11225"/>
          <a:stretch/>
        </p:blipFill>
        <p:spPr>
          <a:xfrm>
            <a:off x="2334493" y="4056361"/>
            <a:ext cx="3296068" cy="2794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8951" y="142316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68951" y="18398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368951" y="29871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368951" y="357771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70303" y="3789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368951" y="53337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7179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4" y="4080726"/>
            <a:ext cx="4878303" cy="28218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5" y="1092820"/>
            <a:ext cx="5165321" cy="29879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519" y="1175657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1985" y="4080726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23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5" y="0"/>
            <a:ext cx="5146043" cy="2976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4" y="2955074"/>
            <a:ext cx="5146043" cy="2976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3" y="5910147"/>
            <a:ext cx="5146044" cy="297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57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7" y="4021809"/>
            <a:ext cx="4703736" cy="4703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622" y="4742481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4622" y="119694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606" r="46653" b="80827"/>
          <a:stretch/>
        </p:blipFill>
        <p:spPr>
          <a:xfrm>
            <a:off x="1433591" y="526895"/>
            <a:ext cx="3537489" cy="16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4073" b="2856"/>
          <a:stretch/>
        </p:blipFill>
        <p:spPr>
          <a:xfrm>
            <a:off x="1403999" y="807800"/>
            <a:ext cx="4411810" cy="2096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620" y="104084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82619" y="146108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82618" y="186650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89488" y="2322636"/>
            <a:ext cx="492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80312" y="656675"/>
            <a:ext cx="0" cy="1716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59918" y="656675"/>
            <a:ext cx="0" cy="1710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03998" y="656675"/>
            <a:ext cx="4411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2547" y="327672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403998" y="3259667"/>
            <a:ext cx="4411811" cy="25262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7" t="84405" r="39860" b="7499"/>
          <a:stretch/>
        </p:blipFill>
        <p:spPr>
          <a:xfrm>
            <a:off x="3481801" y="2932741"/>
            <a:ext cx="424653" cy="204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8381" y="2497942"/>
            <a:ext cx="871440" cy="30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491468" y="656675"/>
            <a:ext cx="0" cy="2437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70121" y="656675"/>
            <a:ext cx="0" cy="2439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8" y="5884977"/>
            <a:ext cx="4365496" cy="25007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4235" y="9361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2547" y="588497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620" y="578587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682619" y="62061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82618" y="66115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676809" y="31860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676808" y="360629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676807" y="401170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292547" y="7088058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Dorsal binding sites</a:t>
            </a:r>
            <a:endParaRPr lang="en-US" sz="10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5" t="29650" r="36949" b="66480"/>
          <a:stretch/>
        </p:blipFill>
        <p:spPr>
          <a:xfrm>
            <a:off x="3874556" y="1199342"/>
            <a:ext cx="86130" cy="9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852" y="8006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4936066" y="2082800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6482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911104" y="11648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11103" y="156226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11103" y="19526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117552" y="2374985"/>
            <a:ext cx="619828" cy="13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/>
          <a:stretch/>
        </p:blipFill>
        <p:spPr>
          <a:xfrm>
            <a:off x="1685674" y="992798"/>
            <a:ext cx="5179392" cy="24737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6591" y="2597730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primary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75220" y="2594263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shadow</a:t>
            </a: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/>
          <a:stretch/>
        </p:blipFill>
        <p:spPr>
          <a:xfrm>
            <a:off x="1633491" y="3466506"/>
            <a:ext cx="5233939" cy="24992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52183" y="352514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858921" y="352514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58920" y="39225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58920" y="4312967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3737380" y="4983705"/>
            <a:ext cx="1384635" cy="16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96591" y="5179160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VAR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03092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pic>
        <p:nvPicPr>
          <p:cNvPr id="4" name="Picture 3" descr="analysis_10_binding_per_gene_hist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07" y="5857504"/>
            <a:ext cx="5543425" cy="26452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69729" y="1330837"/>
            <a:ext cx="4374581" cy="3827758"/>
            <a:chOff x="1464682" y="1391296"/>
            <a:chExt cx="4374581" cy="3827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682" y="1391296"/>
              <a:ext cx="4374581" cy="382775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48825</TotalTime>
  <Words>207</Words>
  <Application>Microsoft Macintosh PowerPoint</Application>
  <PresentationFormat>Letter Paper (8.5x11 in)</PresentationFormat>
  <Paragraphs>96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120</cp:revision>
  <cp:lastPrinted>2015-10-01T02:33:21Z</cp:lastPrinted>
  <dcterms:created xsi:type="dcterms:W3CDTF">2015-08-07T02:04:10Z</dcterms:created>
  <dcterms:modified xsi:type="dcterms:W3CDTF">2015-10-02T19:55:34Z</dcterms:modified>
</cp:coreProperties>
</file>